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7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8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5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 txBox="1"/>
          <p:nvPr/>
        </p:nvSpPr>
        <p:spPr>
          <a:xfrm>
            <a:off x="6096000" y="4080075"/>
            <a:ext cx="5287846" cy="3158490"/>
          </a:xfrm>
          <a:prstGeom prst="rect"/>
          <a:noFill/>
          <a:ln w="12700">
            <a:solidFill>
              <a:srgbClr val="000000"/>
            </a:solidFill>
            <a:prstDash val="solid"/>
          </a:ln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STUDENT NAME: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P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y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.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M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REGISTER NO AND NMID: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3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0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4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3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0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4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2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4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u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1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8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0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3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2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M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D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: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E520FB80B0CFF5C99D54872CA9784ADE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DEPARTMENT: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B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s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.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o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m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p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uter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S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cience 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COLLEGE: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g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e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t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s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d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S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ence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C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o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l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l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e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g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e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/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T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h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r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u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v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a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l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l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ur 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U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n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i</a:t>
            </a: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versity 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  <a:p>
            <a:pPr>
              <a:lnSpc>
                <a:spcPct val="150000"/>
              </a:lnSpc>
            </a:pPr>
            <a:r>
              <a:rPr altLang="en-GB" b="1" sz="2000" i="1" lang="en-US">
                <a:solidFill>
                  <a:srgbClr val="FFFFFF"/>
                </a:solidFill>
                <a:effectLst/>
                <a:latin typeface="Carrois Gothic SC"/>
                <a:ea typeface="OPPO Sans 4.0 SC"/>
                <a:cs typeface="Noto Sans Khmer UI"/>
              </a:rPr>
              <a:t>         </a:t>
            </a:r>
            <a:endParaRPr b="1" sz="2000" i="1" lang="en-GB">
              <a:solidFill>
                <a:srgbClr val="FFFFFF"/>
              </a:solidFill>
              <a:effectLst/>
              <a:latin typeface="Carrois Gothic SC"/>
              <a:ea typeface="OPPO Sans 4.0 SC"/>
              <a:cs typeface="Noto Sans Khmer UI"/>
            </a:endParaRPr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 flipH="1">
            <a:off x="153419" y="4765826"/>
            <a:ext cx="2479063" cy="2530431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"/>
          <p:cNvSpPr txBox="1"/>
          <p:nvPr/>
        </p:nvSpPr>
        <p:spPr>
          <a:xfrm>
            <a:off x="0" y="0"/>
            <a:ext cx="6183377" cy="662940"/>
          </a:xfrm>
          <a:prstGeom prst="rect"/>
        </p:spPr>
        <p:txBody>
          <a:bodyPr rtlCol="0" wrap="square">
            <a:spAutoFit/>
          </a:bodyPr>
          <a:p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U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L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T 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D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C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FFE5E5"/>
                </a:solidFill>
                <a:latin typeface="Source Sans Pro"/>
                <a:ea typeface="Noto Serif CJK JP"/>
              </a:rPr>
              <a:t>ENSHOTS </a:t>
            </a:r>
            <a:endParaRPr b="1" sz="36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4459">
            <a:off x="6415638" y="1825876"/>
            <a:ext cx="2412296" cy="2721498"/>
          </a:xfrm>
          <a:prstGeom prst="rect"/>
        </p:spPr>
      </p:pic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11826">
            <a:off x="501077" y="669520"/>
            <a:ext cx="3836222" cy="6100166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3081" r="0" b="0"/>
          <a:stretch>
            <a:fillRect/>
          </a:stretch>
        </p:blipFill>
        <p:spPr>
          <a:xfrm rot="0">
            <a:off x="5115422" y="1162107"/>
            <a:ext cx="7076578" cy="511499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"/>
          <p:cNvSpPr txBox="1"/>
          <p:nvPr/>
        </p:nvSpPr>
        <p:spPr>
          <a:xfrm>
            <a:off x="7654707" y="257224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USION </a:t>
            </a:r>
            <a:endParaRPr b="1" sz="28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  <p:sp>
        <p:nvSpPr>
          <p:cNvPr id="1048586" name=""/>
          <p:cNvSpPr txBox="1"/>
          <p:nvPr/>
        </p:nvSpPr>
        <p:spPr>
          <a:xfrm>
            <a:off x="8463517" y="982980"/>
            <a:ext cx="3728483" cy="489204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creates the world’s first AI-powered holographic resume — a futuristic digital portfolio that is unforgettable, innovative, and beyond the traditional resume system.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-690461" y="3429000"/>
            <a:ext cx="3850095" cy="3857198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"/>
          <p:cNvSpPr txBox="1"/>
          <p:nvPr/>
        </p:nvSpPr>
        <p:spPr>
          <a:xfrm>
            <a:off x="4712518" y="4384348"/>
            <a:ext cx="6004410" cy="10058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L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i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n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k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h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e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r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e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endParaRPr b="1" sz="2800" lang="en-GB">
              <a:solidFill>
                <a:srgbClr val="FFFFFF"/>
              </a:solidFill>
              <a:latin typeface="Source Sans Pro"/>
              <a:ea typeface="OPPO Sans 4.0 SC"/>
            </a:endParaRPr>
          </a:p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@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https://github.com/Priyanila-07</a:t>
            </a:r>
            <a:endParaRPr b="1" sz="2800" lang="en-GB">
              <a:solidFill>
                <a:srgbClr val="FFFFFF"/>
              </a:solidFill>
              <a:latin typeface="Source Sans Pro"/>
              <a:ea typeface="OPPO Sans 4.0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9191623" y="3686897"/>
            <a:ext cx="3407622" cy="341390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object 17"/>
          <p:cNvSpPr txBox="1">
            <a:spLocks noGrp="1"/>
          </p:cNvSpPr>
          <p:nvPr/>
        </p:nvSpPr>
        <p:spPr>
          <a:xfrm>
            <a:off x="2461068" y="1363587"/>
            <a:ext cx="5122542" cy="676910"/>
          </a:xfrm>
          <a:prstGeom prst="rect"/>
        </p:spPr>
        <p:txBody>
          <a:bodyPr bIns="0" lIns="0" rIns="0" rtlCol="0" tIns="16510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spc="5">
                <a:solidFill>
                  <a:srgbClr val="FFE5E5"/>
                </a:solidFill>
                <a:latin typeface="Source Sans Pro"/>
                <a:ea typeface="OPPO Sans 4.0 SC"/>
                <a:cs typeface="Roboto Flex"/>
              </a:rPr>
              <a:t>PROJECT</a:t>
            </a:r>
            <a:r>
              <a:rPr dirty="0" sz="4250" spc="-85">
                <a:solidFill>
                  <a:srgbClr val="FFE5E5"/>
                </a:solidFill>
                <a:latin typeface="Source Sans Pro"/>
                <a:ea typeface="OPPO Sans 4.0 SC"/>
                <a:cs typeface="Roboto Flex"/>
              </a:rPr>
              <a:t> </a:t>
            </a:r>
            <a:r>
              <a:rPr dirty="0" sz="4250" spc="25">
                <a:solidFill>
                  <a:srgbClr val="FFE5E5"/>
                </a:solidFill>
                <a:latin typeface="Source Sans Pro"/>
                <a:ea typeface="OPPO Sans 4.0 SC"/>
                <a:cs typeface="Roboto Flex"/>
              </a:rPr>
              <a:t>TITLE</a:t>
            </a:r>
            <a:endParaRPr sz="4250">
              <a:solidFill>
                <a:srgbClr val="FFE5E5"/>
              </a:solidFill>
              <a:latin typeface="Source Sans Pro"/>
              <a:ea typeface="OPPO Sans 4.0 SC"/>
              <a:cs typeface="Roboto Flex"/>
            </a:endParaRPr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4733321"/>
            <a:ext cx="2120766" cy="2124678"/>
          </a:xfrm>
          <a:prstGeom prst="rect"/>
        </p:spPr>
      </p:pic>
      <p:sp>
        <p:nvSpPr>
          <p:cNvPr id="1048601" name=""/>
          <p:cNvSpPr txBox="1"/>
          <p:nvPr/>
        </p:nvSpPr>
        <p:spPr>
          <a:xfrm>
            <a:off x="2461068" y="2270758"/>
            <a:ext cx="7215358" cy="1158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“AI-Powered Holographic Resume System”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22"/>
          <p:cNvSpPr txBox="1"/>
          <p:nvPr/>
        </p:nvSpPr>
        <p:spPr>
          <a:xfrm>
            <a:off x="1819481" y="756852"/>
            <a:ext cx="10372518" cy="5958839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Problem Statement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Project Overview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End Users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4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Tools and Technologies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Portfolio design and Layout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4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Features and Functionality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Results and </a:t>
            </a:r>
            <a:r>
              <a:rPr dirty="0" sz="24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Screenshots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4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Conclusion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400" lang="en-US" err="1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Github</a:t>
            </a:r>
            <a:r>
              <a:rPr dirty="0" sz="24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 Link</a:t>
            </a:r>
            <a:endParaRPr b="0" dirty="0" sz="24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endParaRPr dirty="0" sz="2400" lang="en-IN">
              <a:solidFill>
                <a:srgbClr val="FFFFFF"/>
              </a:solidFill>
              <a:latin typeface="Noto Serif CJK JP"/>
              <a:ea typeface="Noto Serif CJK JP"/>
              <a:cs typeface="Times New Roman" panose="02020603050405020304" pitchFamily="18" charset="0"/>
            </a:endParaRPr>
          </a:p>
        </p:txBody>
      </p:sp>
      <p:sp>
        <p:nvSpPr>
          <p:cNvPr id="1048603" name="object 21"/>
          <p:cNvSpPr txBox="1">
            <a:spLocks noGrp="1"/>
          </p:cNvSpPr>
          <p:nvPr/>
        </p:nvSpPr>
        <p:spPr>
          <a:xfrm>
            <a:off x="3738879" y="445386"/>
            <a:ext cx="2357120" cy="622935"/>
          </a:xfrm>
          <a:prstGeom prst="rect"/>
        </p:spPr>
        <p:txBody>
          <a:bodyPr bIns="0" lIns="0" rIns="0" rtlCol="0" tIns="13335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">
                <a:solidFill>
                  <a:srgbClr val="FFE5E5"/>
                </a:solidFill>
              </a:rPr>
              <a:t>A</a:t>
            </a:r>
            <a:r>
              <a:rPr dirty="0" spc="-5">
                <a:solidFill>
                  <a:srgbClr val="FFE5E5"/>
                </a:solidFill>
              </a:rPr>
              <a:t>G</a:t>
            </a:r>
            <a:r>
              <a:rPr dirty="0" spc="-35">
                <a:solidFill>
                  <a:srgbClr val="FFE5E5"/>
                </a:solidFill>
              </a:rPr>
              <a:t>E</a:t>
            </a:r>
            <a:r>
              <a:rPr dirty="0" spc="15">
                <a:solidFill>
                  <a:srgbClr val="FFE5E5"/>
                </a:solidFill>
              </a:rPr>
              <a:t>N</a:t>
            </a:r>
            <a:r>
              <a:rPr dirty="0">
                <a:solidFill>
                  <a:srgbClr val="FFE5E5"/>
                </a:solidFill>
              </a:rPr>
              <a:t>DA</a:t>
            </a:r>
            <a:endParaRPr dirty="0">
              <a:solidFill>
                <a:srgbClr val="FFE5E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"/>
          <p:cNvSpPr txBox="1"/>
          <p:nvPr/>
        </p:nvSpPr>
        <p:spPr>
          <a:xfrm>
            <a:off x="3736054" y="1615439"/>
            <a:ext cx="6060173" cy="362712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1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Normal resumes &amp; portfolios are boring, flat, and limited.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2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don’t get a real sense of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the student’s personality and creativity.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3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need a futuristic way to stand out in placements.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5" name=""/>
          <p:cNvSpPr txBox="1"/>
          <p:nvPr/>
        </p:nvSpPr>
        <p:spPr>
          <a:xfrm>
            <a:off x="992617" y="642295"/>
            <a:ext cx="5459057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BLEM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TEMENT </a:t>
            </a:r>
            <a:endParaRPr b="1" sz="28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"/>
          <p:cNvSpPr txBox="1"/>
          <p:nvPr/>
        </p:nvSpPr>
        <p:spPr>
          <a:xfrm>
            <a:off x="833199" y="1465943"/>
            <a:ext cx="8236804" cy="45110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proposes a Digital Portfolio 2.0 → a resume that comes alive in 3D hologram / AR (Augmented Reality).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upload their details, projects, and certificates.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Portfolio generates an interactive holographic avatar that presents skills to recruiters.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can scan a QR code → see the student’s AR/VR resume in 3D.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7" name=""/>
          <p:cNvSpPr txBox="1"/>
          <p:nvPr/>
        </p:nvSpPr>
        <p:spPr>
          <a:xfrm>
            <a:off x="363522" y="626080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P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J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CT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V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</a:rPr>
              <a:t>VIEW </a:t>
            </a:r>
            <a:endParaRPr b="1" sz="2800" lang="en-GB">
              <a:solidFill>
                <a:srgbClr val="FFE5E5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 txBox="1"/>
          <p:nvPr/>
        </p:nvSpPr>
        <p:spPr>
          <a:xfrm>
            <a:off x="647734" y="1364675"/>
            <a:ext cx="6308537" cy="3825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🎓</a:t>
            </a:r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– showcase skills in futuristic way.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🏫 Colleges – placement cell innovation.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💼 Employers – immersive recruitment experience.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9" name=""/>
          <p:cNvSpPr txBox="1"/>
          <p:nvPr/>
        </p:nvSpPr>
        <p:spPr>
          <a:xfrm>
            <a:off x="332976" y="339230"/>
            <a:ext cx="4936284" cy="670559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W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A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T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N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D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U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S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OPPO Sans 4.0 SC"/>
                <a:ea typeface="OPPO Sans 4.0 SC"/>
              </a:rPr>
              <a:t>'S </a:t>
            </a:r>
            <a:endParaRPr b="1" sz="2800" lang="en-GB">
              <a:solidFill>
                <a:srgbClr val="FFE5E5"/>
              </a:solidFill>
              <a:latin typeface="OPPO Sans 4.0 SC"/>
              <a:ea typeface="OPPO Sans 4.0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"/>
          <p:cNvSpPr txBox="1"/>
          <p:nvPr/>
        </p:nvSpPr>
        <p:spPr>
          <a:xfrm>
            <a:off x="6444935" y="1712873"/>
            <a:ext cx="5259648" cy="406908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AR Tools (Blender / Unity 3D for concept).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AI Avatars (text-to-speech + animation).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QR Code Generator → to access holographic portfolio.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WPS Presentation → for the project documentation.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593" name=""/>
          <p:cNvSpPr txBox="1"/>
          <p:nvPr/>
        </p:nvSpPr>
        <p:spPr>
          <a:xfrm>
            <a:off x="5507396" y="722857"/>
            <a:ext cx="5038498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F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CTIONALITY </a:t>
            </a:r>
            <a:endParaRPr b="1" sz="28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0310598" y="5154634"/>
            <a:ext cx="2249479" cy="2253628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 txBox="1"/>
          <p:nvPr/>
        </p:nvSpPr>
        <p:spPr>
          <a:xfrm>
            <a:off x="1627320" y="380545"/>
            <a:ext cx="6378086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TFOLIO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E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IGN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Y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endParaRPr b="1" sz="28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57846" y="3756571"/>
            <a:ext cx="2230635" cy="3526465"/>
          </a:xfrm>
          <a:prstGeom prst="rect"/>
        </p:spPr>
      </p:pic>
      <p:sp>
        <p:nvSpPr>
          <p:cNvPr id="1048591" name=""/>
          <p:cNvSpPr txBox="1"/>
          <p:nvPr/>
        </p:nvSpPr>
        <p:spPr>
          <a:xfrm>
            <a:off x="2172788" y="1329601"/>
            <a:ext cx="9658260" cy="4853940"/>
          </a:xfrm>
          <a:prstGeom prst="rect"/>
        </p:spPr>
        <p:txBody>
          <a:bodyPr rtlCol="0" wrap="square">
            <a:spAutoFit/>
          </a:bodyPr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1️⃣ Home Page – Student name, photo, tagline, and quick introduction.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2️⃣ About Me – Career goals, passions, and strengths.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3️⃣ Education Timeline – Year-wise display of academic progress.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4️⃣ Skills Section – Technical and soft skills shown with icons and progress bars.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5️⃣ Projects Showcase – Screenshots and short descriptions of completed projects.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6️⃣ Certificates &amp; Achievements – Digital badges and scanned certificates in a gallery view.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7️⃣ Hobbies &amp; Interests – Icons representing personal interests and creativity.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
8️⃣ Contact / Connect With Me – Email, LinkedIn, GitHub, and a QR code for quick access.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"/>
          <p:cNvSpPr txBox="1"/>
          <p:nvPr/>
        </p:nvSpPr>
        <p:spPr>
          <a:xfrm>
            <a:off x="306949" y="1783080"/>
            <a:ext cx="6963948" cy="32918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3D holographic avatar introduces student.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Interactive projects &amp; certificates (clickable in AR).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QR code to instantly access profile.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Futuristic, never-seen-before resume concept.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0" y="770913"/>
            <a:ext cx="5643078" cy="599440"/>
          </a:xfrm>
          <a:prstGeom prst="rect"/>
        </p:spPr>
        <p:txBody>
          <a:bodyPr rtlCol="0" wrap="square">
            <a:spAutoFit/>
          </a:bodyPr>
          <a:p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E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T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URE 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D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 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U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FFE5E5"/>
                </a:solidFill>
                <a:latin typeface="Source Sans Pro"/>
                <a:ea typeface="Noto Serif CJK JP"/>
              </a:rPr>
              <a:t>CTIONALITY </a:t>
            </a:r>
            <a:endParaRPr b="1" sz="3200" lang="en-GB">
              <a:solidFill>
                <a:srgbClr val="FFE5E5"/>
              </a:solidFill>
              <a:latin typeface="Source Sans Pro"/>
              <a:ea typeface="Noto Serif CJK JP"/>
            </a:endParaRPr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16730" t="22091" r="16393" b="29015"/>
          <a:stretch>
            <a:fillRect/>
          </a:stretch>
        </p:blipFill>
        <p:spPr>
          <a:xfrm>
            <a:off x="7451298" y="770912"/>
            <a:ext cx="4740702" cy="4803573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RMX3997</dc:creator>
  <dcterms:created xsi:type="dcterms:W3CDTF">2015-05-04T03:30:45Z</dcterms:created>
  <dcterms:modified xsi:type="dcterms:W3CDTF">2025-09-05T04:54:40Z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7b03ceba038745eaa0fd6cd37e02844c</vt:lpwstr>
  </property>
</Properties>
</file>